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2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C4720-E1B6-4445-8919-B90AF90F36F2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01821-75A9-2549-AA50-531139DC0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9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www.curejoy.com</a:t>
            </a:r>
            <a:r>
              <a:rPr lang="en-US" baseline="0" dirty="0" smtClean="0"/>
              <a:t>/content/natural-remedies-for-nausea/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01821-75A9-2549-AA50-531139DC06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7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nursekey.com</a:t>
            </a:r>
            <a:r>
              <a:rPr lang="en-US" dirty="0" smtClean="0"/>
              <a:t>/gastrointestinal-function/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01821-75A9-2549-AA50-531139DC06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natadviser.com</a:t>
            </a:r>
            <a:r>
              <a:rPr lang="en-US" dirty="0" smtClean="0"/>
              <a:t>/how-to-get-rid-of-diarrhea/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01821-75A9-2549-AA50-531139DC06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54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2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8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0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3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86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6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1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7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7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7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3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62C19-F1DD-2346-BFEE-CE76EE02D98A}" type="datetimeFigureOut">
              <a:rPr lang="en-US" smtClean="0"/>
              <a:t>18-05-29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5C4CE-FCC3-A34F-859E-F13F3E8E7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9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Nausea, Vomiting, Diarrhea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78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Vomiting = Emesis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rotective mechanism</a:t>
            </a:r>
          </a:p>
          <a:p>
            <a:r>
              <a:rPr lang="en-US" dirty="0" smtClean="0"/>
              <a:t>diaphragm &amp; abdominal muscles contract (strong, sustained)</a:t>
            </a:r>
          </a:p>
          <a:p>
            <a:r>
              <a:rPr lang="en-US" dirty="0" err="1" smtClean="0"/>
              <a:t>gastroesophageal</a:t>
            </a:r>
            <a:r>
              <a:rPr lang="en-US" dirty="0" smtClean="0"/>
              <a:t> sphincter relaxes</a:t>
            </a:r>
          </a:p>
          <a:p>
            <a:r>
              <a:rPr lang="en-US" dirty="0"/>
              <a:t>e</a:t>
            </a:r>
            <a:r>
              <a:rPr lang="en-US" dirty="0" smtClean="0"/>
              <a:t>piglottis closes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Content Placeholder 6" descr="B9780323069991100268_f26-01-978032306999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" b="870"/>
          <a:stretch>
            <a:fillRect/>
          </a:stretch>
        </p:blipFill>
        <p:spPr>
          <a:xfrm>
            <a:off x="4233863" y="1417638"/>
            <a:ext cx="4684712" cy="5157787"/>
          </a:xfrm>
        </p:spPr>
      </p:pic>
    </p:spTree>
    <p:extLst>
      <p:ext uri="{BB962C8B-B14F-4D97-AF65-F5344CB8AC3E}">
        <p14:creationId xmlns:p14="http://schemas.microsoft.com/office/powerpoint/2010/main" val="281896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Diarrhea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lso a protective mechanism</a:t>
            </a:r>
          </a:p>
          <a:p>
            <a:r>
              <a:rPr lang="en-US" dirty="0"/>
              <a:t>u</a:t>
            </a:r>
            <a:r>
              <a:rPr lang="en-US" dirty="0" smtClean="0"/>
              <a:t>sually caused by an infection (bacteria/virus/parasite)</a:t>
            </a:r>
          </a:p>
          <a:p>
            <a:endParaRPr lang="en-US" dirty="0" smtClean="0"/>
          </a:p>
        </p:txBody>
      </p:sp>
      <p:pic>
        <p:nvPicPr>
          <p:cNvPr id="5" name="Content Placeholder 4" descr="BRAT-Diet-1024x65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735" b="-31735"/>
          <a:stretch>
            <a:fillRect/>
          </a:stretch>
        </p:blipFill>
        <p:spPr>
          <a:xfrm>
            <a:off x="3781425" y="1417638"/>
            <a:ext cx="4905375" cy="5129212"/>
          </a:xfrm>
        </p:spPr>
      </p:pic>
    </p:spTree>
    <p:extLst>
      <p:ext uri="{BB962C8B-B14F-4D97-AF65-F5344CB8AC3E}">
        <p14:creationId xmlns:p14="http://schemas.microsoft.com/office/powerpoint/2010/main" val="474951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99</Words>
  <Application>Microsoft Macintosh PowerPoint</Application>
  <PresentationFormat>On-screen Show (4:3)</PresentationFormat>
  <Paragraphs>16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Nausea, Vomiting, Diarrhea</vt:lpstr>
      <vt:lpstr>Vomiting = Emesis</vt:lpstr>
      <vt:lpstr>Diarrhea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Nausea, Vomiting, Diarrhea</dc:title>
  <dc:creator>rubina khan</dc:creator>
  <cp:lastModifiedBy>rubina khan</cp:lastModifiedBy>
  <cp:revision>9</cp:revision>
  <dcterms:created xsi:type="dcterms:W3CDTF">2018-05-29T18:59:51Z</dcterms:created>
  <dcterms:modified xsi:type="dcterms:W3CDTF">2018-05-29T19:37:59Z</dcterms:modified>
</cp:coreProperties>
</file>